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3"/>
    <p:sldId id="257" r:id="rId4"/>
    <p:sldId id="259" r:id="rId5"/>
    <p:sldId id="267" r:id="rId6"/>
    <p:sldId id="268" r:id="rId7"/>
    <p:sldId id="272" r:id="rId8"/>
    <p:sldId id="269" r:id="rId9"/>
    <p:sldId id="265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951CC5F-6ECF-4CDD-B11B-5617F99534B4}">
          <p14:sldIdLst>
            <p14:sldId id="256"/>
            <p14:sldId id="257"/>
            <p14:sldId id="259"/>
            <p14:sldId id="267"/>
            <p14:sldId id="268"/>
            <p14:sldId id="272"/>
            <p14:sldId id="269"/>
            <p14:sldId id="265"/>
            <p14:sldId id="27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84" d="100"/>
          <a:sy n="84" d="100"/>
        </p:scale>
        <p:origin x="519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422DA-9CC6-F24F-964E-83D03FBE0603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30524-D625-F045-93A7-563D3D8349C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hyperlink" Target="https://github.com/yhenon/keras-frcnn" TargetMode="External"/><Relationship Id="rId1" Type="http://schemas.openxmlformats.org/officeDocument/2006/relationships/hyperlink" Target="https://github.com/endernewton/tf-faster-rcnn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www.cnblogs.com/dudumiaomiao/p/6560841.html" TargetMode="Externa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21496" y="1970786"/>
            <a:ext cx="5031414" cy="1182687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毛宽诚进度汇报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sz="2800" dirty="0">
                <a:solidFill>
                  <a:schemeClr val="tx1"/>
                </a:solidFill>
              </a:rPr>
              <a:t>2018/6-2018/10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毛宽诚</a:t>
            </a:r>
            <a:endParaRPr lang="en-US" dirty="0"/>
          </a:p>
          <a:p>
            <a:r>
              <a:rPr lang="en-US" dirty="0"/>
              <a:t>201</a:t>
            </a:r>
            <a:r>
              <a:rPr lang="en-US" altLang="zh-CN" dirty="0"/>
              <a:t>8</a:t>
            </a:r>
            <a:r>
              <a:rPr lang="en-US" dirty="0"/>
              <a:t>/1</a:t>
            </a:r>
            <a:r>
              <a:rPr lang="en-US" altLang="zh-CN" dirty="0"/>
              <a:t>0</a:t>
            </a:r>
            <a:r>
              <a:rPr lang="en-US" dirty="0"/>
              <a:t>/</a:t>
            </a:r>
            <a:r>
              <a:rPr lang="en-US" altLang="zh-CN" dirty="0"/>
              <a:t>15</a:t>
            </a:r>
            <a:endParaRPr lang="en-US" dirty="0"/>
          </a:p>
          <a:p>
            <a:endParaRPr lang="en-US" dirty="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413" y="785665"/>
            <a:ext cx="3139292" cy="2576601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tx1"/>
                </a:solidFill>
              </a:rPr>
              <a:t>1 </a:t>
            </a:r>
            <a:r>
              <a:rPr lang="zh-CN" altLang="en-US">
                <a:solidFill>
                  <a:schemeClr val="tx1"/>
                </a:solidFill>
              </a:rPr>
              <a:t>课题</a:t>
            </a:r>
            <a:br>
              <a:rPr lang="en-US" altLang="zh-CN">
                <a:solidFill>
                  <a:schemeClr val="tx1"/>
                </a:solidFill>
              </a:rPr>
            </a:br>
            <a:br>
              <a:rPr lang="en-US" altLang="zh-CN">
                <a:solidFill>
                  <a:schemeClr val="tx1"/>
                </a:solidFill>
              </a:rPr>
            </a:br>
            <a:br>
              <a:rPr lang="en-US" altLang="zh-CN">
                <a:solidFill>
                  <a:schemeClr val="tx1"/>
                </a:solidFill>
              </a:rPr>
            </a:br>
            <a:br>
              <a:rPr lang="en-US" altLang="zh-CN">
                <a:solidFill>
                  <a:schemeClr val="tx1"/>
                </a:solidFill>
              </a:rPr>
            </a:br>
            <a:br>
              <a:rPr lang="en-US" altLang="zh-CN">
                <a:solidFill>
                  <a:schemeClr val="tx1"/>
                </a:solidFill>
              </a:rPr>
            </a:br>
            <a:br>
              <a:rPr lang="en-US" altLang="zh-CN">
                <a:solidFill>
                  <a:schemeClr val="tx1"/>
                </a:solidFill>
              </a:rPr>
            </a:br>
            <a:r>
              <a:rPr lang="en-US" altLang="zh-CN">
                <a:solidFill>
                  <a:schemeClr val="tx1"/>
                </a:solidFill>
              </a:rPr>
              <a:t>2 </a:t>
            </a:r>
            <a:r>
              <a:rPr lang="zh-CN" altLang="en-US">
                <a:solidFill>
                  <a:schemeClr val="tx1"/>
                </a:solidFill>
              </a:rPr>
              <a:t>实习</a:t>
            </a:r>
            <a:br>
              <a:rPr lang="en-US" altLang="zh-CN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09878" y="4564996"/>
            <a:ext cx="1883827" cy="112785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878" y="1740589"/>
            <a:ext cx="1883827" cy="162167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41938"/>
          </a:xfrm>
        </p:spPr>
        <p:txBody>
          <a:bodyPr/>
          <a:lstStyle/>
          <a:p>
            <a:r>
              <a:rPr lang="zh-CN" altLang="en-US" dirty="0"/>
              <a:t>课题开展：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4376" y="1546102"/>
            <a:ext cx="9416692" cy="51124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dirty="0"/>
              <a:t>多谱行人检测</a:t>
            </a:r>
            <a:endParaRPr lang="en-US" sz="2000" dirty="0"/>
          </a:p>
          <a:p>
            <a:r>
              <a:rPr lang="zh-CN" altLang="en-US" dirty="0"/>
              <a:t>论文阅读</a:t>
            </a:r>
            <a:endParaRPr lang="en-US" altLang="zh-CN" dirty="0"/>
          </a:p>
          <a:p>
            <a:pPr lvl="1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Multispectral Pedestrian Detection: Benchmark Dataset and Baseline </a:t>
            </a:r>
            <a:endParaRPr lang="en-US" dirty="0"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lvl="1">
              <a:buFont typeface="+mj-lt"/>
              <a:buAutoNum type="arabicPeriod"/>
            </a:pPr>
            <a:r>
              <a:rPr lang="en-US" dirty="0"/>
              <a:t>Fast Feature Pyramids for Object Detection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/>
              <a:t>Hwang S, Park J, Kim N, et al. Multispectral pedestrian detection: Benchmark dataset and baseline[C]// Computer Vision and Pattern Recognition. IEEE, 2013:1037-1045.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/>
              <a:t> Wagner J, Fischer V, Herman M, et al. Multispectral Pedestrian Detection using Deep Fusion Convolutional Neural Networks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/>
              <a:t>Liu J, Zhang S, Wang S, et al. Multispectral Deep Neural Networks for Pedestrian Detection[J]. 2016.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/>
              <a:t>König D, Adam M, </a:t>
            </a:r>
            <a:r>
              <a:rPr lang="en-US" dirty="0" err="1"/>
              <a:t>Jarvers</a:t>
            </a:r>
            <a:r>
              <a:rPr lang="en-US" dirty="0"/>
              <a:t> C, et al. Fully Convolutional Region Proposal Networks for Multispectral Person Detection[C]// IEEE Conference on Computer Vision and Pattern Recognition Workshops. IEEE Computer Society, 2017:243-250.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/>
              <a:t>Li C, Song D, Tong R, et al. Illumination-aware Faster R-CNN for Robust Multispectral Pedestrian Detection[J]. 2018.</a:t>
            </a:r>
            <a:endParaRPr lang="en-US" dirty="0"/>
          </a:p>
          <a:p>
            <a:pPr lvl="1">
              <a:buFont typeface="+mj-lt"/>
              <a:buAutoNum type="arabicPeriod"/>
            </a:pPr>
            <a:endParaRPr lang="en-US" dirty="0"/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程序编</a:t>
            </a:r>
            <a:r>
              <a:rPr lang="zh-CN" altLang="en-US" dirty="0"/>
              <a:t>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13299"/>
            <a:ext cx="9416692" cy="5218130"/>
          </a:xfrm>
        </p:spPr>
        <p:txBody>
          <a:bodyPr>
            <a:normAutofit/>
          </a:bodyPr>
          <a:lstStyle/>
          <a:p>
            <a:r>
              <a:rPr lang="en-US" altLang="zh-CN" sz="1600" dirty="0" err="1"/>
              <a:t>Kaist</a:t>
            </a:r>
            <a:r>
              <a:rPr lang="en-US" altLang="zh-CN" sz="1600" dirty="0"/>
              <a:t> </a:t>
            </a:r>
            <a:r>
              <a:rPr lang="zh-CN" altLang="en-US" sz="1600" dirty="0"/>
              <a:t>数据集</a:t>
            </a:r>
            <a:r>
              <a:rPr lang="en-US" altLang="zh-CN" sz="1600" dirty="0"/>
              <a:t> </a:t>
            </a:r>
            <a:r>
              <a:rPr lang="zh-CN" altLang="en-US" sz="1600" dirty="0"/>
              <a:t>数据读取接口</a:t>
            </a:r>
            <a:endParaRPr lang="en-US" sz="1600" dirty="0"/>
          </a:p>
          <a:p>
            <a:r>
              <a:rPr lang="en-US" altLang="zh-CN" sz="1600" dirty="0" err="1"/>
              <a:t>Kaist</a:t>
            </a:r>
            <a:r>
              <a:rPr lang="en-US" altLang="zh-CN" sz="1600" dirty="0"/>
              <a:t> </a:t>
            </a:r>
            <a:r>
              <a:rPr lang="zh-CN" altLang="en-US" sz="1600" dirty="0"/>
              <a:t>数据集 模型评价指标</a:t>
            </a:r>
            <a:endParaRPr lang="en-US" altLang="zh-CN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endParaRPr lang="en-US" dirty="0">
              <a:hlinkClick r:id="rId1"/>
            </a:endParaRPr>
          </a:p>
          <a:p>
            <a:r>
              <a:rPr lang="en-US" dirty="0">
                <a:hlinkClick r:id="rId1"/>
              </a:rPr>
              <a:t>https://github.com/endernewton/tf-faster-rcnn</a:t>
            </a:r>
            <a:endParaRPr lang="en-US" dirty="0"/>
          </a:p>
          <a:p>
            <a:r>
              <a:rPr lang="en-US" dirty="0">
                <a:hlinkClick r:id="rId2"/>
              </a:rPr>
              <a:t>https://github.com/yhenon/keras-frcnn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32" y="1982222"/>
            <a:ext cx="4713149" cy="3219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6322" y="963494"/>
            <a:ext cx="3708364" cy="51232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faster </a:t>
            </a:r>
            <a:r>
              <a:rPr lang="en-US" altLang="zh-CN" dirty="0" err="1"/>
              <a:t>rcnn</a:t>
            </a:r>
            <a:r>
              <a:rPr lang="en-US" altLang="zh-CN" dirty="0"/>
              <a:t> </a:t>
            </a:r>
            <a:r>
              <a:rPr lang="zh-CN" altLang="en-US" dirty="0"/>
              <a:t>论文阅读</a:t>
            </a:r>
            <a:endParaRPr lang="en-US" altLang="zh-CN" dirty="0"/>
          </a:p>
          <a:p>
            <a:pPr lvl="1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Ren S, He K,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Girshick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R, et al. Faster R-CNN: towards real-time object detection with region proposal networks[C]// International Conference on Neural Information Processing Systems. MIT Press, 2015:91-99.</a:t>
            </a:r>
            <a:endParaRPr lang="en-US" altLang="zh-CN" dirty="0"/>
          </a:p>
          <a:p>
            <a:endParaRPr lang="en-US" dirty="0"/>
          </a:p>
          <a:p>
            <a:r>
              <a:rPr lang="en-US" dirty="0"/>
              <a:t>Faster </a:t>
            </a:r>
            <a:r>
              <a:rPr lang="en-US" dirty="0" err="1"/>
              <a:t>rcnn</a:t>
            </a:r>
            <a:r>
              <a:rPr lang="en-US" dirty="0"/>
              <a:t> </a:t>
            </a:r>
            <a:r>
              <a:rPr lang="zh-CN" altLang="en-US" dirty="0"/>
              <a:t>程序阅读</a:t>
            </a:r>
            <a:endParaRPr lang="en-US" dirty="0"/>
          </a:p>
          <a:p>
            <a:pPr lvl="1"/>
            <a:r>
              <a:rPr lang="en-US" dirty="0">
                <a:solidFill>
                  <a:schemeClr val="tx1"/>
                </a:solidFill>
                <a:hlinkClick r:id="rId1"/>
              </a:rPr>
              <a:t>https://www.cnblogs.com/dudumiaomiao/p/6560841.html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u="sng" dirty="0"/>
              <a:t>https://www.cnblogs.com/wangyong/p/8513563.html</a:t>
            </a:r>
            <a:endParaRPr lang="en-US" u="sng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算法理解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3287112" cy="801890"/>
          </a:xfrm>
        </p:spPr>
        <p:txBody>
          <a:bodyPr/>
          <a:lstStyle/>
          <a:p>
            <a:r>
              <a:rPr lang="zh-CN" altLang="en-US" dirty="0"/>
              <a:t>模型展示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64914"/>
            <a:ext cx="2599777" cy="981905"/>
          </a:xfrm>
        </p:spPr>
        <p:txBody>
          <a:bodyPr/>
          <a:lstStyle/>
          <a:p>
            <a:r>
              <a:rPr lang="en-US" altLang="zh-CN" dirty="0" err="1"/>
              <a:t>Rgb</a:t>
            </a:r>
            <a:r>
              <a:rPr lang="en-US" altLang="zh-CN" dirty="0"/>
              <a:t> model</a:t>
            </a:r>
            <a:endParaRPr lang="en-US" altLang="zh-CN" dirty="0"/>
          </a:p>
          <a:p>
            <a:r>
              <a:rPr lang="en-US" altLang="zh-CN" dirty="0"/>
              <a:t>Thermal model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3327400"/>
            <a:ext cx="4085925" cy="33845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616" y="89822"/>
            <a:ext cx="4147701" cy="34356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644513"/>
            <a:ext cx="4512677" cy="33845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4375" y="1534623"/>
            <a:ext cx="6079408" cy="4326129"/>
          </a:xfrm>
        </p:spPr>
        <p:txBody>
          <a:bodyPr>
            <a:normAutofit/>
          </a:bodyPr>
          <a:lstStyle/>
          <a:p>
            <a:r>
              <a:rPr lang="zh-CN" altLang="en-US" sz="1600" dirty="0"/>
              <a:t>实习内容</a:t>
            </a:r>
            <a:endParaRPr lang="en-US" altLang="zh-CN" sz="1600" dirty="0"/>
          </a:p>
          <a:p>
            <a:pPr lvl="1"/>
            <a:r>
              <a:rPr lang="en-US" altLang="zh-CN" sz="1400" dirty="0" err="1"/>
              <a:t>Tensorrt</a:t>
            </a:r>
            <a:r>
              <a:rPr lang="en-US" altLang="zh-CN" sz="1400" dirty="0"/>
              <a:t>(</a:t>
            </a:r>
            <a:r>
              <a:rPr lang="zh-CN" altLang="en-US" sz="1400" dirty="0"/>
              <a:t>深度学习加速软件包</a:t>
            </a:r>
            <a:r>
              <a:rPr lang="en-US" altLang="zh-CN" sz="1400" dirty="0"/>
              <a:t>)</a:t>
            </a:r>
            <a:r>
              <a:rPr lang="zh-CN" altLang="en-US" sz="1400" dirty="0"/>
              <a:t> 在</a:t>
            </a:r>
            <a:r>
              <a:rPr lang="en-US" altLang="zh-CN" sz="1400" dirty="0"/>
              <a:t>mobile </a:t>
            </a:r>
            <a:r>
              <a:rPr lang="zh-CN" altLang="en-US" sz="1400" dirty="0"/>
              <a:t>平台上测试</a:t>
            </a:r>
            <a:endParaRPr lang="en-US" altLang="zh-CN" sz="1400" dirty="0"/>
          </a:p>
          <a:p>
            <a:r>
              <a:rPr lang="zh-CN" altLang="en-US" sz="1600" dirty="0"/>
              <a:t>实习时间</a:t>
            </a:r>
            <a:endParaRPr lang="en-US" altLang="zh-CN" sz="1600" dirty="0"/>
          </a:p>
          <a:p>
            <a:pPr lvl="1"/>
            <a:r>
              <a:rPr lang="zh-CN" altLang="en-US" sz="1400" dirty="0"/>
              <a:t>一周四天</a:t>
            </a:r>
            <a:endParaRPr lang="en-US" altLang="zh-CN" sz="1400" dirty="0"/>
          </a:p>
          <a:p>
            <a:r>
              <a:rPr lang="zh-CN" altLang="en-US" sz="1600" dirty="0"/>
              <a:t>与课题相关性</a:t>
            </a:r>
            <a:endParaRPr lang="en-US" altLang="zh-CN" sz="1600" dirty="0"/>
          </a:p>
          <a:p>
            <a:pPr lvl="1"/>
            <a:r>
              <a:rPr lang="zh-CN" altLang="en-US" sz="1400" dirty="0"/>
              <a:t> 与课题是紧密相连的，如果利用好</a:t>
            </a:r>
            <a:endParaRPr lang="en-US" altLang="zh-CN" sz="1400" dirty="0"/>
          </a:p>
          <a:p>
            <a:pPr lvl="1"/>
            <a:r>
              <a:rPr lang="zh-CN" altLang="en-US" sz="1400" dirty="0"/>
              <a:t>多谱模型   </a:t>
            </a:r>
            <a:r>
              <a:rPr lang="en-US" altLang="zh-CN" sz="1400" dirty="0"/>
              <a:t>+ </a:t>
            </a:r>
            <a:r>
              <a:rPr lang="zh-CN" altLang="en-US" sz="1400" dirty="0"/>
              <a:t>软件加速  </a:t>
            </a:r>
            <a:r>
              <a:rPr lang="en-US" altLang="zh-CN" sz="1400" dirty="0"/>
              <a:t>+  </a:t>
            </a:r>
            <a:r>
              <a:rPr lang="zh-CN" altLang="en-US" sz="1400" dirty="0"/>
              <a:t>硬件实现</a:t>
            </a:r>
            <a:endParaRPr lang="en-US" altLang="zh-CN" sz="1400" dirty="0"/>
          </a:p>
          <a:p>
            <a:r>
              <a:rPr lang="zh-CN" altLang="en-US" sz="1600" dirty="0"/>
              <a:t>接下来实习安排</a:t>
            </a:r>
            <a:endParaRPr lang="en-US" altLang="zh-CN" sz="1600" dirty="0"/>
          </a:p>
          <a:p>
            <a:pPr lvl="1"/>
            <a:r>
              <a:rPr lang="zh-CN" altLang="en-US" sz="1400" dirty="0"/>
              <a:t>尽快将课题完成，并实现于公司硬件上。</a:t>
            </a:r>
            <a:endParaRPr lang="en-US" altLang="zh-CN" sz="1400" dirty="0"/>
          </a:p>
          <a:p>
            <a:pPr lvl="1"/>
            <a:endParaRPr lang="en-US" altLang="zh-C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"/>
          <a:srcRect t="19687" r="16465" b="18031"/>
          <a:stretch>
            <a:fillRect/>
          </a:stretch>
        </p:blipFill>
        <p:spPr>
          <a:xfrm>
            <a:off x="5747114" y="414159"/>
            <a:ext cx="5139770" cy="28740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483" y="3786474"/>
            <a:ext cx="5032559" cy="293898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3477584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下一步工作：</a:t>
            </a:r>
            <a:br>
              <a:rPr lang="en-US" altLang="zh-CN" dirty="0"/>
            </a:br>
            <a:br>
              <a:rPr lang="en-US" altLang="zh-CN" dirty="0"/>
            </a:br>
            <a:br>
              <a:rPr lang="en-US" altLang="zh-CN" dirty="0"/>
            </a:br>
            <a:r>
              <a:rPr lang="en-US" altLang="zh-CN" sz="2800" dirty="0">
                <a:solidFill>
                  <a:schemeClr val="tx1"/>
                </a:solidFill>
              </a:rPr>
              <a:t>1,</a:t>
            </a:r>
            <a:r>
              <a:rPr lang="zh-CN" altLang="en-US" sz="2800" dirty="0">
                <a:solidFill>
                  <a:schemeClr val="tx1"/>
                </a:solidFill>
              </a:rPr>
              <a:t>深入理解</a:t>
            </a:r>
            <a:r>
              <a:rPr lang="en-US" altLang="zh-CN" sz="2800" dirty="0" err="1">
                <a:solidFill>
                  <a:schemeClr val="tx1"/>
                </a:solidFill>
              </a:rPr>
              <a:t>fasterrcnn</a:t>
            </a:r>
            <a:r>
              <a:rPr lang="en-US" altLang="zh-CN" sz="2800" dirty="0">
                <a:solidFill>
                  <a:schemeClr val="tx1"/>
                </a:solidFill>
              </a:rPr>
              <a:t> </a:t>
            </a:r>
            <a:r>
              <a:rPr lang="zh-CN" altLang="en-US" sz="2800" dirty="0">
                <a:solidFill>
                  <a:schemeClr val="tx1"/>
                </a:solidFill>
              </a:rPr>
              <a:t>程序</a:t>
            </a:r>
            <a:br>
              <a:rPr lang="en-US" altLang="zh-CN" sz="2800" dirty="0">
                <a:solidFill>
                  <a:schemeClr val="tx1"/>
                </a:solidFill>
              </a:rPr>
            </a:br>
            <a:r>
              <a:rPr lang="en-US" altLang="zh-CN" sz="2800" dirty="0">
                <a:solidFill>
                  <a:schemeClr val="tx1"/>
                </a:solidFill>
              </a:rPr>
              <a:t>2,</a:t>
            </a:r>
            <a:r>
              <a:rPr lang="zh-CN" altLang="en-US" sz="2800" dirty="0">
                <a:solidFill>
                  <a:schemeClr val="tx1"/>
                </a:solidFill>
              </a:rPr>
              <a:t>编写</a:t>
            </a:r>
            <a:r>
              <a:rPr lang="en-US" altLang="zh-CN" sz="2800" dirty="0" err="1">
                <a:solidFill>
                  <a:schemeClr val="tx1"/>
                </a:solidFill>
              </a:rPr>
              <a:t>rgb</a:t>
            </a:r>
            <a:r>
              <a:rPr lang="en-US" altLang="zh-CN" sz="2800" dirty="0">
                <a:solidFill>
                  <a:schemeClr val="tx1"/>
                </a:solidFill>
              </a:rPr>
              <a:t>+ t fusion model </a:t>
            </a:r>
            <a:br>
              <a:rPr lang="en-US" altLang="zh-CN" sz="2800" dirty="0">
                <a:solidFill>
                  <a:schemeClr val="tx1"/>
                </a:solidFill>
              </a:rPr>
            </a:br>
            <a:r>
              <a:rPr lang="en-US" altLang="zh-CN" sz="2800" dirty="0">
                <a:solidFill>
                  <a:schemeClr val="tx1"/>
                </a:solidFill>
              </a:rPr>
              <a:t>3,</a:t>
            </a:r>
            <a:r>
              <a:rPr lang="zh-CN" altLang="en-US" sz="2800" dirty="0">
                <a:solidFill>
                  <a:schemeClr val="tx1"/>
                </a:solidFill>
              </a:rPr>
              <a:t>移植到移动平台</a:t>
            </a:r>
            <a:br>
              <a:rPr lang="en-US" altLang="zh-CN" dirty="0"/>
            </a:b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5353" y="2175876"/>
            <a:ext cx="8596668" cy="1320800"/>
          </a:xfrm>
        </p:spPr>
        <p:txBody>
          <a:bodyPr>
            <a:normAutofit/>
          </a:bodyPr>
          <a:lstStyle/>
          <a:p>
            <a:r>
              <a:rPr lang="en-US" altLang="zh-CN" sz="4400" dirty="0"/>
              <a:t>Thanks</a:t>
            </a:r>
            <a:endParaRPr lang="en-US" sz="44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1571</Words>
  <Application>WPS 演示</Application>
  <PresentationFormat>Widescreen</PresentationFormat>
  <Paragraphs>74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3" baseType="lpstr">
      <vt:lpstr>Arial</vt:lpstr>
      <vt:lpstr>宋体</vt:lpstr>
      <vt:lpstr>Wingdings</vt:lpstr>
      <vt:lpstr>Wingdings 3</vt:lpstr>
      <vt:lpstr>Arial</vt:lpstr>
      <vt:lpstr>Calibri</vt:lpstr>
      <vt:lpstr>等线</vt:lpstr>
      <vt:lpstr>Times New Roman</vt:lpstr>
      <vt:lpstr>方正姚体</vt:lpstr>
      <vt:lpstr>Trebuchet MS</vt:lpstr>
      <vt:lpstr>华文新魏</vt:lpstr>
      <vt:lpstr>微软雅黑</vt:lpstr>
      <vt:lpstr>Arial Unicode MS</vt:lpstr>
      <vt:lpstr>Facet</vt:lpstr>
      <vt:lpstr>毛宽诚进度汇报 2018/6-2018/10</vt:lpstr>
      <vt:lpstr>1 课题      2 实习 </vt:lpstr>
      <vt:lpstr>课题开展：</vt:lpstr>
      <vt:lpstr>程序编写</vt:lpstr>
      <vt:lpstr>算法理解</vt:lpstr>
      <vt:lpstr>模型展示</vt:lpstr>
      <vt:lpstr>实习</vt:lpstr>
      <vt:lpstr>下一步工作：   1,深入理解fasterrcnn 程序 2,编写rgb+ t fusion model  3,移植到移动平台 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of an Inference Run with TensorRT</dc:title>
  <dc:creator>Brant Zhao</dc:creator>
  <cp:lastModifiedBy>kangmengmeng</cp:lastModifiedBy>
  <cp:revision>462</cp:revision>
  <dcterms:created xsi:type="dcterms:W3CDTF">2017-12-23T03:55:00Z</dcterms:created>
  <dcterms:modified xsi:type="dcterms:W3CDTF">2018-10-17T04:55:33Z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b558183-044c-4105-8d9c-cea02a2a3d86_Enabled">
    <vt:lpwstr>True</vt:lpwstr>
  </property>
  <property fmtid="{D5CDD505-2E9C-101B-9397-08002B2CF9AE}" pid="3" name="MSIP_Label_6b558183-044c-4105-8d9c-cea02a2a3d86_SiteId">
    <vt:lpwstr>43083d15-7273-40c1-b7db-39efd9ccc17a</vt:lpwstr>
  </property>
  <property fmtid="{D5CDD505-2E9C-101B-9397-08002B2CF9AE}" pid="4" name="MSIP_Label_6b558183-044c-4105-8d9c-cea02a2a3d86_Owner">
    <vt:lpwstr>kmao@nvidia.com</vt:lpwstr>
  </property>
  <property fmtid="{D5CDD505-2E9C-101B-9397-08002B2CF9AE}" pid="5" name="MSIP_Label_6b558183-044c-4105-8d9c-cea02a2a3d86_SetDate">
    <vt:lpwstr>2018-10-15T14:09:33.6637402Z</vt:lpwstr>
  </property>
  <property fmtid="{D5CDD505-2E9C-101B-9397-08002B2CF9AE}" pid="6" name="MSIP_Label_6b558183-044c-4105-8d9c-cea02a2a3d86_Name">
    <vt:lpwstr>Unrestricted</vt:lpwstr>
  </property>
  <property fmtid="{D5CDD505-2E9C-101B-9397-08002B2CF9AE}" pid="7" name="MSIP_Label_6b558183-044c-4105-8d9c-cea02a2a3d86_Application">
    <vt:lpwstr>Microsoft Azure Information Protection</vt:lpwstr>
  </property>
  <property fmtid="{D5CDD505-2E9C-101B-9397-08002B2CF9AE}" pid="8" name="MSIP_Label_6b558183-044c-4105-8d9c-cea02a2a3d86_Extended_MSFT_Method">
    <vt:lpwstr>Automatic</vt:lpwstr>
  </property>
  <property fmtid="{D5CDD505-2E9C-101B-9397-08002B2CF9AE}" pid="9" name="Sensitivity">
    <vt:lpwstr>Unrestricted</vt:lpwstr>
  </property>
  <property fmtid="{D5CDD505-2E9C-101B-9397-08002B2CF9AE}" pid="10" name="KSORubyTemplateID">
    <vt:lpwstr>2</vt:lpwstr>
  </property>
  <property fmtid="{D5CDD505-2E9C-101B-9397-08002B2CF9AE}" pid="11" name="KSOProductBuildVer">
    <vt:lpwstr>2052-10.1.0.7520</vt:lpwstr>
  </property>
</Properties>
</file>

<file path=docProps/thumbnail.jpeg>
</file>